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5" r:id="rId2"/>
  </p:sldMasterIdLst>
  <p:sldIdLst>
    <p:sldId id="256" r:id="rId3"/>
    <p:sldId id="257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1949891" y="527562"/>
            <a:ext cx="5244219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70" y="1591056"/>
            <a:ext cx="4279392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28616"/>
            <a:ext cx="4279392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3"/>
            <a:ext cx="3950208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29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38" y="1572768"/>
            <a:ext cx="4876038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5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0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>
            <a:extLst>
              <a:ext uri="{FF2B5EF4-FFF2-40B4-BE49-F238E27FC236}">
                <a16:creationId xmlns:a16="http://schemas.microsoft.com/office/drawing/2014/main" id="{D4995BF0-8E87-4ECF-904C-D047955C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rgbClr val="576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46F34E-A409-4243-8D40-EBF55E56E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35" y="4296166"/>
            <a:ext cx="8192729" cy="991267"/>
          </a:xfrm>
        </p:spPr>
        <p:txBody>
          <a:bodyPr>
            <a:normAutofit/>
          </a:bodyPr>
          <a:lstStyle/>
          <a:p>
            <a:r>
              <a:rPr lang="fr-FR" sz="6300" dirty="0"/>
              <a:t>Cegid Loop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587062-E07D-462E-AE59-8E9F9F2C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5642365"/>
            <a:ext cx="8192728" cy="991267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Présentation générale de la formation</a:t>
            </a:r>
          </a:p>
          <a:p>
            <a:pPr algn="r">
              <a:spcBef>
                <a:spcPts val="600"/>
              </a:spcBef>
            </a:pPr>
            <a:r>
              <a:rPr lang="fr-FR">
                <a:solidFill>
                  <a:srgbClr val="FFFFFF"/>
                </a:solidFill>
              </a:rPr>
              <a:t>Claude Terrier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871D6F2-A187-46D9-B640-679DAD3E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49" b="10251"/>
          <a:stretch/>
        </p:blipFill>
        <p:spPr>
          <a:xfrm>
            <a:off x="20" y="10"/>
            <a:ext cx="914398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1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437638-E86C-41B1-BC86-6F186CB35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15" y="0"/>
            <a:ext cx="9151715" cy="6858000"/>
          </a:xfrm>
          <a:prstGeom prst="rect">
            <a:avLst/>
          </a:prstGeom>
          <a:solidFill>
            <a:srgbClr val="576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46F34E-A409-4243-8D40-EBF55E56E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234" y="256117"/>
            <a:ext cx="4851186" cy="1091671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Loop comptabilité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587062-E07D-462E-AE59-8E9F9F2C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255" y="1921406"/>
            <a:ext cx="5253037" cy="418729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26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solution 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2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100 % web et collaborative</a:t>
            </a:r>
            <a:r>
              <a:rPr lang="fr-CH" sz="26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mode </a:t>
            </a:r>
            <a:r>
              <a:rPr lang="fr-CH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fr-CH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26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experts-comptables et entreprises. </a:t>
            </a:r>
          </a:p>
        </p:txBody>
      </p:sp>
      <p:pic>
        <p:nvPicPr>
          <p:cNvPr id="16" name="Picture 3" descr="Une image contenant herbe, neige, champ, soleil&#10;&#10;Description générée automatiquement">
            <a:extLst>
              <a:ext uri="{FF2B5EF4-FFF2-40B4-BE49-F238E27FC236}">
                <a16:creationId xmlns:a16="http://schemas.microsoft.com/office/drawing/2014/main" id="{7871D6F2-A187-46D9-B640-679DAD3E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7" r="38831"/>
          <a:stretch/>
        </p:blipFill>
        <p:spPr>
          <a:xfrm>
            <a:off x="-7716" y="10"/>
            <a:ext cx="3471005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6F34E-A409-4243-8D40-EBF55E56E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37" y="52917"/>
            <a:ext cx="4723549" cy="1091671"/>
          </a:xfrm>
        </p:spPr>
        <p:txBody>
          <a:bodyPr>
            <a:normAutofit/>
          </a:bodyPr>
          <a:lstStyle/>
          <a:p>
            <a:r>
              <a:rPr lang="fr-FR" dirty="0"/>
              <a:t>Cegid Loop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587062-E07D-462E-AE59-8E9F9F2C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937" y="1819805"/>
            <a:ext cx="5067300" cy="44291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0" dirty="0">
                <a:solidFill>
                  <a:srgbClr val="0046F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solution de gestion complète pour les entreprises </a:t>
            </a:r>
          </a:p>
          <a:p>
            <a:pPr algn="ctr">
              <a:spcAft>
                <a:spcPts val="1800"/>
              </a:spcAft>
            </a:pPr>
            <a:r>
              <a:rPr lang="fr-CH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bientôt pour l’éducation</a:t>
            </a: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C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odule comptabilité (2021)</a:t>
            </a: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C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odule Paie (2021-2022)</a:t>
            </a:r>
            <a:endParaRPr lang="fr-CH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C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odule de gestion commerciale (2022-2023)</a:t>
            </a:r>
            <a:endParaRPr lang="fr-CH" sz="24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fr-CH" sz="3600" b="0" i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Une image contenant herbe, neige, champ, soleil&#10;&#10;Description générée automatiquement">
            <a:extLst>
              <a:ext uri="{FF2B5EF4-FFF2-40B4-BE49-F238E27FC236}">
                <a16:creationId xmlns:a16="http://schemas.microsoft.com/office/drawing/2014/main" id="{7871D6F2-A187-46D9-B640-679DAD3E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7" r="38831"/>
          <a:stretch/>
        </p:blipFill>
        <p:spPr>
          <a:xfrm>
            <a:off x="5672995" y="-6408"/>
            <a:ext cx="3471005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8587062-E07D-462E-AE59-8E9F9F2C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238125"/>
            <a:ext cx="4662489" cy="647223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H" sz="24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fr-CH" sz="1800" b="0" i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Initialisation et paramétrage 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la société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 journaux et des comptes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 à-nouveau.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aisie des écritures 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d’achats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ventes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d’avoirs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paie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règlements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 opérations diverses.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Gestion des immobilisations et des emprunts.</a:t>
            </a:r>
          </a:p>
          <a:p>
            <a:pPr marL="228600"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raitements périodiques 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état de rapprochement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déclaration de TVA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lettrage de comptes.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pérations de fin d’exercices 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inventaire, bilan, compte de résultat 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clôture et réouverture des comptes.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Picture 3" descr="Une image contenant herbe, neige, champ, soleil&#10;&#10;Description générée automatiquement">
            <a:extLst>
              <a:ext uri="{FF2B5EF4-FFF2-40B4-BE49-F238E27FC236}">
                <a16:creationId xmlns:a16="http://schemas.microsoft.com/office/drawing/2014/main" id="{7871D6F2-A187-46D9-B640-679DAD3E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7" r="38831"/>
          <a:stretch/>
        </p:blipFill>
        <p:spPr>
          <a:xfrm>
            <a:off x="5672995" y="-6408"/>
            <a:ext cx="3471005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8587062-E07D-462E-AE59-8E9F9F2C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7" y="170392"/>
            <a:ext cx="7281332" cy="2060575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H" sz="2400" b="1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L’entreprise Cadrien</a:t>
            </a:r>
            <a:endParaRPr lang="fr-CH" sz="1800" b="0" i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société a été créée en 2005 par Lucien SOLLIET à Annecy en Haute-Savoie. Elle commercialise des encadrements et des accessoires pour tableaux et œuvres d'arts par catalogue.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52D781-E96F-49CE-BE36-5DE2C83F08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37" y="132292"/>
            <a:ext cx="1441896" cy="12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E7F4DA-E86C-4D75-A6D2-454B89B37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3" y="1904871"/>
            <a:ext cx="6481868" cy="21846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F85D31-1843-486C-82EC-4207061EF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83" y="4235708"/>
            <a:ext cx="3813634" cy="21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8587062-E07D-462E-AE59-8E9F9F2C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139" y="1557338"/>
            <a:ext cx="5067300" cy="4429123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endParaRPr lang="fr-CH" sz="2400" b="1" i="0" dirty="0">
              <a:solidFill>
                <a:srgbClr val="0046F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fr-CH" sz="3600" b="0" i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Une image contenant herbe, neige, champ, soleil&#10;&#10;Description générée automatiquement">
            <a:extLst>
              <a:ext uri="{FF2B5EF4-FFF2-40B4-BE49-F238E27FC236}">
                <a16:creationId xmlns:a16="http://schemas.microsoft.com/office/drawing/2014/main" id="{7871D6F2-A187-46D9-B640-679DAD3E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7" r="38831"/>
          <a:stretch/>
        </p:blipFill>
        <p:spPr>
          <a:xfrm>
            <a:off x="-7716" y="10"/>
            <a:ext cx="3471005" cy="68644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9EA526-906D-41A7-BBA8-71D51285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89" y="6007453"/>
            <a:ext cx="1624060" cy="900000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E154A1-3ABC-405E-8C7D-5C0518A5D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93" y="5958000"/>
            <a:ext cx="1715107" cy="9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B88C7CB-9788-4A50-8439-9E9D7EB46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8" y="0"/>
            <a:ext cx="1967497" cy="90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D4070C4-BDCD-4BA0-AACF-96C218B58198}"/>
              </a:ext>
            </a:extLst>
          </p:cNvPr>
          <p:cNvSpPr txBox="1"/>
          <p:nvPr/>
        </p:nvSpPr>
        <p:spPr>
          <a:xfrm>
            <a:off x="3626117" y="1423888"/>
            <a:ext cx="52816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 partenariat entre </a:t>
            </a:r>
          </a:p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Cegid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Annecy</a:t>
            </a:r>
          </a:p>
          <a:p>
            <a:pPr algn="ctr">
              <a:spcBef>
                <a:spcPts val="12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concernant </a:t>
            </a: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la mise en œuvre </a:t>
            </a: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de Loop comptabilité </a:t>
            </a: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dans un établissement de formation</a:t>
            </a:r>
          </a:p>
        </p:txBody>
      </p:sp>
    </p:spTree>
    <p:extLst>
      <p:ext uri="{BB962C8B-B14F-4D97-AF65-F5344CB8AC3E}">
        <p14:creationId xmlns:p14="http://schemas.microsoft.com/office/powerpoint/2010/main" val="341279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1F3"/>
      </a:lt2>
      <a:accent1>
        <a:srgbClr val="B99E48"/>
      </a:accent1>
      <a:accent2>
        <a:srgbClr val="B1643B"/>
      </a:accent2>
      <a:accent3>
        <a:srgbClr val="C34D55"/>
      </a:accent3>
      <a:accent4>
        <a:srgbClr val="B13B74"/>
      </a:accent4>
      <a:accent5>
        <a:srgbClr val="C34DB8"/>
      </a:accent5>
      <a:accent6>
        <a:srgbClr val="8C3BB1"/>
      </a:accent6>
      <a:hlink>
        <a:srgbClr val="4E6AC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193</Words>
  <Application>Microsoft Office PowerPoint</Application>
  <PresentationFormat>Affichage à l'écran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 Light</vt:lpstr>
      <vt:lpstr>Century Gothic</vt:lpstr>
      <vt:lpstr>Elephant</vt:lpstr>
      <vt:lpstr>Symbol</vt:lpstr>
      <vt:lpstr>Wingdings</vt:lpstr>
      <vt:lpstr>BrushVTI</vt:lpstr>
      <vt:lpstr>Métropolitain</vt:lpstr>
      <vt:lpstr>Cegid Loop</vt:lpstr>
      <vt:lpstr>Loop comptabilité</vt:lpstr>
      <vt:lpstr>Cegid Loop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Cegid Loop</dc:title>
  <dc:creator>Claude Terrier</dc:creator>
  <cp:lastModifiedBy>Claude Terrier</cp:lastModifiedBy>
  <cp:revision>13</cp:revision>
  <dcterms:created xsi:type="dcterms:W3CDTF">2020-11-23T22:42:24Z</dcterms:created>
  <dcterms:modified xsi:type="dcterms:W3CDTF">2020-11-26T08:06:51Z</dcterms:modified>
</cp:coreProperties>
</file>