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75" r:id="rId2"/>
  </p:sldMasterIdLst>
  <p:sldIdLst>
    <p:sldId id="256" r:id="rId3"/>
    <p:sldId id="264" r:id="rId4"/>
    <p:sldId id="267" r:id="rId5"/>
    <p:sldId id="265" r:id="rId6"/>
    <p:sldId id="266" r:id="rId7"/>
    <p:sldId id="25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40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D72B73-BFA5-4E95-904C-EC597E0876B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72BC674-5065-493E-8D03-5A2C705D4E6C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Organisation plateforme</a:t>
          </a:r>
        </a:p>
      </dgm:t>
    </dgm:pt>
    <dgm:pt modelId="{3415F9B2-F04C-4CC1-BF0E-74DE76FF50BA}" type="parTrans" cxnId="{F92066D8-EDFD-49CD-8656-739CBBF67148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43C1B2-0DB8-4291-BB27-7876D2C291AF}" type="sibTrans" cxnId="{F92066D8-EDFD-49CD-8656-739CBBF67148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B6B83F-31BC-488C-A98E-3DCE6E557A97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une fiche PDF</a:t>
          </a:r>
        </a:p>
      </dgm:t>
    </dgm:pt>
    <dgm:pt modelId="{8F9C298E-5FE5-4CD9-8D57-6858F9A40EB1}" type="parTrans" cxnId="{28B44B34-F3F8-499A-8CE9-74DFC34C14B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699A33-1EAF-4199-9394-D9586D782E5E}" type="sibTrans" cxnId="{28B44B34-F3F8-499A-8CE9-74DFC34C14B1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EBEDC3-C526-4424-9270-399250DBBE9B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un exercice</a:t>
          </a:r>
        </a:p>
      </dgm:t>
    </dgm:pt>
    <dgm:pt modelId="{B690ED09-E2D1-4638-BEB7-55A50EB52B19}" type="parTrans" cxnId="{443BB77C-5C28-4AA1-95F8-686B5A5D4E37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315C7E-EF66-480C-AF5C-C5EA26B4C232}" type="sibTrans" cxnId="{443BB77C-5C28-4AA1-95F8-686B5A5D4E37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CD91C9-5902-4188-B56E-CA7511426846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une </a:t>
          </a: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vidéo</a:t>
          </a:r>
        </a:p>
      </dgm:t>
    </dgm:pt>
    <dgm:pt modelId="{918E0CD8-A0ED-4FA7-A65C-A0A894DB1B94}" type="sibTrans" cxnId="{67E9582D-E42D-4D09-BD7B-4266C8B0F80B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23FDFF-20EB-4160-A39D-8E4A0704ECFD}" type="parTrans" cxnId="{67E9582D-E42D-4D09-BD7B-4266C8B0F80B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E4D340-A88D-49FB-8B4C-5B8CC10EC5CC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Chaque séquence</a:t>
          </a:r>
        </a:p>
      </dgm:t>
    </dgm:pt>
    <dgm:pt modelId="{191B9BA2-FDCA-4E51-A3C3-CC44F63B3DB0}" type="parTrans" cxnId="{1EA9E1E6-D96C-477F-AB48-0002C566DB7E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fr-FR"/>
        </a:p>
      </dgm:t>
    </dgm:pt>
    <dgm:pt modelId="{67A09984-9782-4D6F-8808-49770AB578FF}" type="sibTrans" cxnId="{1EA9E1E6-D96C-477F-AB48-0002C566DB7E}">
      <dgm:prSet/>
      <dgm:spPr/>
      <dgm:t>
        <a:bodyPr/>
        <a:lstStyle/>
        <a:p>
          <a:endParaRPr lang="fr-FR"/>
        </a:p>
      </dgm:t>
    </dgm:pt>
    <dgm:pt modelId="{9C65F41A-D89D-4A89-B8A0-A42EC5784DAA}" type="pres">
      <dgm:prSet presAssocID="{0CD72B73-BFA5-4E95-904C-EC597E0876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FC24507-E818-4A3C-8CFB-C6919E17F80A}" type="pres">
      <dgm:prSet presAssocID="{E72BC674-5065-493E-8D03-5A2C705D4E6C}" presName="hierRoot1" presStyleCnt="0"/>
      <dgm:spPr/>
    </dgm:pt>
    <dgm:pt modelId="{119A565A-AF7E-4141-883C-08DE793807AB}" type="pres">
      <dgm:prSet presAssocID="{E72BC674-5065-493E-8D03-5A2C705D4E6C}" presName="composite" presStyleCnt="0"/>
      <dgm:spPr/>
    </dgm:pt>
    <dgm:pt modelId="{12C4F0D1-B364-49D0-9EBB-5D07BE5AE1D7}" type="pres">
      <dgm:prSet presAssocID="{E72BC674-5065-493E-8D03-5A2C705D4E6C}" presName="background" presStyleLbl="node0" presStyleIdx="0" presStyleCnt="1"/>
      <dgm:spPr/>
    </dgm:pt>
    <dgm:pt modelId="{B2ED77CA-DA86-4202-A330-2D9D81C2974F}" type="pres">
      <dgm:prSet presAssocID="{E72BC674-5065-493E-8D03-5A2C705D4E6C}" presName="text" presStyleLbl="fgAcc0" presStyleIdx="0" presStyleCnt="1" custScaleX="300431" custScaleY="54340">
        <dgm:presLayoutVars>
          <dgm:chPref val="3"/>
        </dgm:presLayoutVars>
      </dgm:prSet>
      <dgm:spPr>
        <a:prstGeom prst="parallelogram">
          <a:avLst/>
        </a:prstGeom>
      </dgm:spPr>
    </dgm:pt>
    <dgm:pt modelId="{AE50F3EE-60EC-42D9-9ACC-76B1CC6C80F9}" type="pres">
      <dgm:prSet presAssocID="{E72BC674-5065-493E-8D03-5A2C705D4E6C}" presName="hierChild2" presStyleCnt="0"/>
      <dgm:spPr/>
    </dgm:pt>
    <dgm:pt modelId="{BA306F8E-3B7B-44D5-8380-E3424F5D7469}" type="pres">
      <dgm:prSet presAssocID="{191B9BA2-FDCA-4E51-A3C3-CC44F63B3DB0}" presName="Name10" presStyleLbl="parChTrans1D2" presStyleIdx="0" presStyleCnt="1"/>
      <dgm:spPr/>
    </dgm:pt>
    <dgm:pt modelId="{2CEAE13A-FA2A-4DB7-89FC-51B2466D5BBF}" type="pres">
      <dgm:prSet presAssocID="{00E4D340-A88D-49FB-8B4C-5B8CC10EC5CC}" presName="hierRoot2" presStyleCnt="0"/>
      <dgm:spPr/>
    </dgm:pt>
    <dgm:pt modelId="{9C423D5F-8BDE-47DE-A21E-854578515A5D}" type="pres">
      <dgm:prSet presAssocID="{00E4D340-A88D-49FB-8B4C-5B8CC10EC5CC}" presName="composite2" presStyleCnt="0"/>
      <dgm:spPr/>
    </dgm:pt>
    <dgm:pt modelId="{69378D14-2449-4C67-B4E3-8D79592D2269}" type="pres">
      <dgm:prSet presAssocID="{00E4D340-A88D-49FB-8B4C-5B8CC10EC5CC}" presName="background2" presStyleLbl="node2" presStyleIdx="0" presStyleCnt="1"/>
      <dgm:spPr/>
    </dgm:pt>
    <dgm:pt modelId="{34A27DA5-7C83-409F-89F2-162C4B92C71F}" type="pres">
      <dgm:prSet presAssocID="{00E4D340-A88D-49FB-8B4C-5B8CC10EC5CC}" presName="text2" presStyleLbl="fgAcc2" presStyleIdx="0" presStyleCnt="1" custScaleX="199530" custScaleY="45065">
        <dgm:presLayoutVars>
          <dgm:chPref val="3"/>
        </dgm:presLayoutVars>
      </dgm:prSet>
      <dgm:spPr/>
    </dgm:pt>
    <dgm:pt modelId="{1489AAD2-878B-4C28-AEA8-0AA85A83408D}" type="pres">
      <dgm:prSet presAssocID="{00E4D340-A88D-49FB-8B4C-5B8CC10EC5CC}" presName="hierChild3" presStyleCnt="0"/>
      <dgm:spPr/>
    </dgm:pt>
    <dgm:pt modelId="{7B1DACD1-AE7C-44A3-A2CE-DEE6474C5B90}" type="pres">
      <dgm:prSet presAssocID="{5023FDFF-20EB-4160-A39D-8E4A0704ECFD}" presName="Name17" presStyleLbl="parChTrans1D3" presStyleIdx="0" presStyleCnt="3"/>
      <dgm:spPr/>
    </dgm:pt>
    <dgm:pt modelId="{CAE62BCA-0B63-4597-9E42-F0FD1FD94A16}" type="pres">
      <dgm:prSet presAssocID="{F2CD91C9-5902-4188-B56E-CA7511426846}" presName="hierRoot3" presStyleCnt="0"/>
      <dgm:spPr/>
    </dgm:pt>
    <dgm:pt modelId="{A4F69114-397D-4974-A013-3F39F6BC57D7}" type="pres">
      <dgm:prSet presAssocID="{F2CD91C9-5902-4188-B56E-CA7511426846}" presName="composite3" presStyleCnt="0"/>
      <dgm:spPr/>
    </dgm:pt>
    <dgm:pt modelId="{82A07003-59C7-44EA-AEDD-86D7788B6D55}" type="pres">
      <dgm:prSet presAssocID="{F2CD91C9-5902-4188-B56E-CA7511426846}" presName="background3" presStyleLbl="node3" presStyleIdx="0" presStyleCnt="3"/>
      <dgm:spPr/>
    </dgm:pt>
    <dgm:pt modelId="{5C3CD943-3011-4936-AD8D-803769791A1F}" type="pres">
      <dgm:prSet presAssocID="{F2CD91C9-5902-4188-B56E-CA7511426846}" presName="text3" presStyleLbl="fgAcc3" presStyleIdx="0" presStyleCnt="3" custScaleY="59271">
        <dgm:presLayoutVars>
          <dgm:chPref val="3"/>
        </dgm:presLayoutVars>
      </dgm:prSet>
      <dgm:spPr/>
    </dgm:pt>
    <dgm:pt modelId="{811A12ED-3946-4A7F-B6B1-AD566DCB3360}" type="pres">
      <dgm:prSet presAssocID="{F2CD91C9-5902-4188-B56E-CA7511426846}" presName="hierChild4" presStyleCnt="0"/>
      <dgm:spPr/>
    </dgm:pt>
    <dgm:pt modelId="{801E0488-EFE4-4EE1-8622-135F31A3DC24}" type="pres">
      <dgm:prSet presAssocID="{8F9C298E-5FE5-4CD9-8D57-6858F9A40EB1}" presName="Name17" presStyleLbl="parChTrans1D3" presStyleIdx="1" presStyleCnt="3"/>
      <dgm:spPr/>
    </dgm:pt>
    <dgm:pt modelId="{FC69D408-5BB4-4A1D-A4CF-1C28F43522C2}" type="pres">
      <dgm:prSet presAssocID="{73B6B83F-31BC-488C-A98E-3DCE6E557A97}" presName="hierRoot3" presStyleCnt="0"/>
      <dgm:spPr/>
    </dgm:pt>
    <dgm:pt modelId="{90B6E13C-387D-4EDA-B9D3-C079FAADFEB9}" type="pres">
      <dgm:prSet presAssocID="{73B6B83F-31BC-488C-A98E-3DCE6E557A97}" presName="composite3" presStyleCnt="0"/>
      <dgm:spPr/>
    </dgm:pt>
    <dgm:pt modelId="{5D72D668-468B-4A1A-8657-E7288A85B19C}" type="pres">
      <dgm:prSet presAssocID="{73B6B83F-31BC-488C-A98E-3DCE6E557A97}" presName="background3" presStyleLbl="node3" presStyleIdx="1" presStyleCnt="3"/>
      <dgm:spPr/>
    </dgm:pt>
    <dgm:pt modelId="{493237B7-B1E3-482C-B62D-5968D565FD4B}" type="pres">
      <dgm:prSet presAssocID="{73B6B83F-31BC-488C-A98E-3DCE6E557A97}" presName="text3" presStyleLbl="fgAcc3" presStyleIdx="1" presStyleCnt="3" custScaleY="59271">
        <dgm:presLayoutVars>
          <dgm:chPref val="3"/>
        </dgm:presLayoutVars>
      </dgm:prSet>
      <dgm:spPr/>
    </dgm:pt>
    <dgm:pt modelId="{E7F2CA6E-658E-4231-86F7-8A496DE73022}" type="pres">
      <dgm:prSet presAssocID="{73B6B83F-31BC-488C-A98E-3DCE6E557A97}" presName="hierChild4" presStyleCnt="0"/>
      <dgm:spPr/>
    </dgm:pt>
    <dgm:pt modelId="{E764DC65-EC90-435B-967C-547CF6A0F388}" type="pres">
      <dgm:prSet presAssocID="{B690ED09-E2D1-4638-BEB7-55A50EB52B19}" presName="Name17" presStyleLbl="parChTrans1D3" presStyleIdx="2" presStyleCnt="3"/>
      <dgm:spPr/>
    </dgm:pt>
    <dgm:pt modelId="{7C639B77-FC25-44AD-BFC1-3A392F5E2EB6}" type="pres">
      <dgm:prSet presAssocID="{D4EBEDC3-C526-4424-9270-399250DBBE9B}" presName="hierRoot3" presStyleCnt="0"/>
      <dgm:spPr/>
    </dgm:pt>
    <dgm:pt modelId="{CD885717-17A0-4C2F-97A3-DD4721007A86}" type="pres">
      <dgm:prSet presAssocID="{D4EBEDC3-C526-4424-9270-399250DBBE9B}" presName="composite3" presStyleCnt="0"/>
      <dgm:spPr/>
    </dgm:pt>
    <dgm:pt modelId="{B913474A-A3E5-4C45-AC0D-D41D7A936F10}" type="pres">
      <dgm:prSet presAssocID="{D4EBEDC3-C526-4424-9270-399250DBBE9B}" presName="background3" presStyleLbl="node3" presStyleIdx="2" presStyleCnt="3"/>
      <dgm:spPr/>
    </dgm:pt>
    <dgm:pt modelId="{B5473E48-5B5C-426C-9FA3-64494943ABCA}" type="pres">
      <dgm:prSet presAssocID="{D4EBEDC3-C526-4424-9270-399250DBBE9B}" presName="text3" presStyleLbl="fgAcc3" presStyleIdx="2" presStyleCnt="3" custScaleY="59271">
        <dgm:presLayoutVars>
          <dgm:chPref val="3"/>
        </dgm:presLayoutVars>
      </dgm:prSet>
      <dgm:spPr/>
    </dgm:pt>
    <dgm:pt modelId="{191FBACB-DA1E-4202-9F08-868CAC69E9CA}" type="pres">
      <dgm:prSet presAssocID="{D4EBEDC3-C526-4424-9270-399250DBBE9B}" presName="hierChild4" presStyleCnt="0"/>
      <dgm:spPr/>
    </dgm:pt>
  </dgm:ptLst>
  <dgm:cxnLst>
    <dgm:cxn modelId="{B2572612-0470-4375-B4DC-B41221CD6109}" type="presOf" srcId="{191B9BA2-FDCA-4E51-A3C3-CC44F63B3DB0}" destId="{BA306F8E-3B7B-44D5-8380-E3424F5D7469}" srcOrd="0" destOrd="0" presId="urn:microsoft.com/office/officeart/2005/8/layout/hierarchy1"/>
    <dgm:cxn modelId="{40002015-69D4-4D3D-AB1B-35548270A4D7}" type="presOf" srcId="{D4EBEDC3-C526-4424-9270-399250DBBE9B}" destId="{B5473E48-5B5C-426C-9FA3-64494943ABCA}" srcOrd="0" destOrd="0" presId="urn:microsoft.com/office/officeart/2005/8/layout/hierarchy1"/>
    <dgm:cxn modelId="{3731DB2B-D937-4DBC-AFD1-F8038F20B83D}" type="presOf" srcId="{8F9C298E-5FE5-4CD9-8D57-6858F9A40EB1}" destId="{801E0488-EFE4-4EE1-8622-135F31A3DC24}" srcOrd="0" destOrd="0" presId="urn:microsoft.com/office/officeart/2005/8/layout/hierarchy1"/>
    <dgm:cxn modelId="{67E9582D-E42D-4D09-BD7B-4266C8B0F80B}" srcId="{00E4D340-A88D-49FB-8B4C-5B8CC10EC5CC}" destId="{F2CD91C9-5902-4188-B56E-CA7511426846}" srcOrd="0" destOrd="0" parTransId="{5023FDFF-20EB-4160-A39D-8E4A0704ECFD}" sibTransId="{918E0CD8-A0ED-4FA7-A65C-A0A894DB1B94}"/>
    <dgm:cxn modelId="{37418532-6D44-436A-98DD-1F3DAACFFFA2}" type="presOf" srcId="{E72BC674-5065-493E-8D03-5A2C705D4E6C}" destId="{B2ED77CA-DA86-4202-A330-2D9D81C2974F}" srcOrd="0" destOrd="0" presId="urn:microsoft.com/office/officeart/2005/8/layout/hierarchy1"/>
    <dgm:cxn modelId="{28B44B34-F3F8-499A-8CE9-74DFC34C14B1}" srcId="{00E4D340-A88D-49FB-8B4C-5B8CC10EC5CC}" destId="{73B6B83F-31BC-488C-A98E-3DCE6E557A97}" srcOrd="1" destOrd="0" parTransId="{8F9C298E-5FE5-4CD9-8D57-6858F9A40EB1}" sibTransId="{30699A33-1EAF-4199-9394-D9586D782E5E}"/>
    <dgm:cxn modelId="{F6A7E940-74FF-4F96-A4E2-400A74152B8A}" type="presOf" srcId="{B690ED09-E2D1-4638-BEB7-55A50EB52B19}" destId="{E764DC65-EC90-435B-967C-547CF6A0F388}" srcOrd="0" destOrd="0" presId="urn:microsoft.com/office/officeart/2005/8/layout/hierarchy1"/>
    <dgm:cxn modelId="{65581155-485B-4A5D-8D51-A6AAE576BC18}" type="presOf" srcId="{F2CD91C9-5902-4188-B56E-CA7511426846}" destId="{5C3CD943-3011-4936-AD8D-803769791A1F}" srcOrd="0" destOrd="0" presId="urn:microsoft.com/office/officeart/2005/8/layout/hierarchy1"/>
    <dgm:cxn modelId="{443BB77C-5C28-4AA1-95F8-686B5A5D4E37}" srcId="{00E4D340-A88D-49FB-8B4C-5B8CC10EC5CC}" destId="{D4EBEDC3-C526-4424-9270-399250DBBE9B}" srcOrd="2" destOrd="0" parTransId="{B690ED09-E2D1-4638-BEB7-55A50EB52B19}" sibTransId="{C7315C7E-EF66-480C-AF5C-C5EA26B4C232}"/>
    <dgm:cxn modelId="{F9DAE57E-E9C8-4858-9CFE-08B9334898BD}" type="presOf" srcId="{0CD72B73-BFA5-4E95-904C-EC597E0876BC}" destId="{9C65F41A-D89D-4A89-B8A0-A42EC5784DAA}" srcOrd="0" destOrd="0" presId="urn:microsoft.com/office/officeart/2005/8/layout/hierarchy1"/>
    <dgm:cxn modelId="{97681B8C-3732-4CF5-94DC-5C8D65452139}" type="presOf" srcId="{00E4D340-A88D-49FB-8B4C-5B8CC10EC5CC}" destId="{34A27DA5-7C83-409F-89F2-162C4B92C71F}" srcOrd="0" destOrd="0" presId="urn:microsoft.com/office/officeart/2005/8/layout/hierarchy1"/>
    <dgm:cxn modelId="{415B6CBE-0A0E-4C71-A642-D76B5F54EA13}" type="presOf" srcId="{73B6B83F-31BC-488C-A98E-3DCE6E557A97}" destId="{493237B7-B1E3-482C-B62D-5968D565FD4B}" srcOrd="0" destOrd="0" presId="urn:microsoft.com/office/officeart/2005/8/layout/hierarchy1"/>
    <dgm:cxn modelId="{A7DA84BF-62F3-44C7-B74F-E08602B79FB9}" type="presOf" srcId="{5023FDFF-20EB-4160-A39D-8E4A0704ECFD}" destId="{7B1DACD1-AE7C-44A3-A2CE-DEE6474C5B90}" srcOrd="0" destOrd="0" presId="urn:microsoft.com/office/officeart/2005/8/layout/hierarchy1"/>
    <dgm:cxn modelId="{F92066D8-EDFD-49CD-8656-739CBBF67148}" srcId="{0CD72B73-BFA5-4E95-904C-EC597E0876BC}" destId="{E72BC674-5065-493E-8D03-5A2C705D4E6C}" srcOrd="0" destOrd="0" parTransId="{3415F9B2-F04C-4CC1-BF0E-74DE76FF50BA}" sibTransId="{DD43C1B2-0DB8-4291-BB27-7876D2C291AF}"/>
    <dgm:cxn modelId="{1EA9E1E6-D96C-477F-AB48-0002C566DB7E}" srcId="{E72BC674-5065-493E-8D03-5A2C705D4E6C}" destId="{00E4D340-A88D-49FB-8B4C-5B8CC10EC5CC}" srcOrd="0" destOrd="0" parTransId="{191B9BA2-FDCA-4E51-A3C3-CC44F63B3DB0}" sibTransId="{67A09984-9782-4D6F-8808-49770AB578FF}"/>
    <dgm:cxn modelId="{7890C1C3-A936-4560-B7E7-5E7522CB7EC9}" type="presParOf" srcId="{9C65F41A-D89D-4A89-B8A0-A42EC5784DAA}" destId="{FFC24507-E818-4A3C-8CFB-C6919E17F80A}" srcOrd="0" destOrd="0" presId="urn:microsoft.com/office/officeart/2005/8/layout/hierarchy1"/>
    <dgm:cxn modelId="{8FFEE67A-7ECF-42C5-81BD-C7115793DFFD}" type="presParOf" srcId="{FFC24507-E818-4A3C-8CFB-C6919E17F80A}" destId="{119A565A-AF7E-4141-883C-08DE793807AB}" srcOrd="0" destOrd="0" presId="urn:microsoft.com/office/officeart/2005/8/layout/hierarchy1"/>
    <dgm:cxn modelId="{D0F7A490-B4E8-40BB-A740-213017A7F8A2}" type="presParOf" srcId="{119A565A-AF7E-4141-883C-08DE793807AB}" destId="{12C4F0D1-B364-49D0-9EBB-5D07BE5AE1D7}" srcOrd="0" destOrd="0" presId="urn:microsoft.com/office/officeart/2005/8/layout/hierarchy1"/>
    <dgm:cxn modelId="{14F090D9-0B88-42D2-8491-82585A941581}" type="presParOf" srcId="{119A565A-AF7E-4141-883C-08DE793807AB}" destId="{B2ED77CA-DA86-4202-A330-2D9D81C2974F}" srcOrd="1" destOrd="0" presId="urn:microsoft.com/office/officeart/2005/8/layout/hierarchy1"/>
    <dgm:cxn modelId="{1FF9D37A-0AA9-4990-99E7-03C3BF758A58}" type="presParOf" srcId="{FFC24507-E818-4A3C-8CFB-C6919E17F80A}" destId="{AE50F3EE-60EC-42D9-9ACC-76B1CC6C80F9}" srcOrd="1" destOrd="0" presId="urn:microsoft.com/office/officeart/2005/8/layout/hierarchy1"/>
    <dgm:cxn modelId="{830F4700-FBB9-458E-A341-9540F754CF28}" type="presParOf" srcId="{AE50F3EE-60EC-42D9-9ACC-76B1CC6C80F9}" destId="{BA306F8E-3B7B-44D5-8380-E3424F5D7469}" srcOrd="0" destOrd="0" presId="urn:microsoft.com/office/officeart/2005/8/layout/hierarchy1"/>
    <dgm:cxn modelId="{96B38101-3AEA-4A31-A250-9BCE0DC8444E}" type="presParOf" srcId="{AE50F3EE-60EC-42D9-9ACC-76B1CC6C80F9}" destId="{2CEAE13A-FA2A-4DB7-89FC-51B2466D5BBF}" srcOrd="1" destOrd="0" presId="urn:microsoft.com/office/officeart/2005/8/layout/hierarchy1"/>
    <dgm:cxn modelId="{05B955EE-A3B2-4DC1-8C69-A63F9BBA7D64}" type="presParOf" srcId="{2CEAE13A-FA2A-4DB7-89FC-51B2466D5BBF}" destId="{9C423D5F-8BDE-47DE-A21E-854578515A5D}" srcOrd="0" destOrd="0" presId="urn:microsoft.com/office/officeart/2005/8/layout/hierarchy1"/>
    <dgm:cxn modelId="{2D2CA7C7-C635-4C22-9559-F23F2B7663F1}" type="presParOf" srcId="{9C423D5F-8BDE-47DE-A21E-854578515A5D}" destId="{69378D14-2449-4C67-B4E3-8D79592D2269}" srcOrd="0" destOrd="0" presId="urn:microsoft.com/office/officeart/2005/8/layout/hierarchy1"/>
    <dgm:cxn modelId="{C032E9BE-3D31-4A1B-8797-D162ED8D215E}" type="presParOf" srcId="{9C423D5F-8BDE-47DE-A21E-854578515A5D}" destId="{34A27DA5-7C83-409F-89F2-162C4B92C71F}" srcOrd="1" destOrd="0" presId="urn:microsoft.com/office/officeart/2005/8/layout/hierarchy1"/>
    <dgm:cxn modelId="{D17478C5-EA99-4BE7-894F-4244D58B7D66}" type="presParOf" srcId="{2CEAE13A-FA2A-4DB7-89FC-51B2466D5BBF}" destId="{1489AAD2-878B-4C28-AEA8-0AA85A83408D}" srcOrd="1" destOrd="0" presId="urn:microsoft.com/office/officeart/2005/8/layout/hierarchy1"/>
    <dgm:cxn modelId="{712AB03A-241D-4686-ABA7-D2A7B9FEA810}" type="presParOf" srcId="{1489AAD2-878B-4C28-AEA8-0AA85A83408D}" destId="{7B1DACD1-AE7C-44A3-A2CE-DEE6474C5B90}" srcOrd="0" destOrd="0" presId="urn:microsoft.com/office/officeart/2005/8/layout/hierarchy1"/>
    <dgm:cxn modelId="{1EC41496-90EF-4C88-ADEA-54B1C694E758}" type="presParOf" srcId="{1489AAD2-878B-4C28-AEA8-0AA85A83408D}" destId="{CAE62BCA-0B63-4597-9E42-F0FD1FD94A16}" srcOrd="1" destOrd="0" presId="urn:microsoft.com/office/officeart/2005/8/layout/hierarchy1"/>
    <dgm:cxn modelId="{3887E982-90CA-4DDC-879B-3DCC3CBBF40D}" type="presParOf" srcId="{CAE62BCA-0B63-4597-9E42-F0FD1FD94A16}" destId="{A4F69114-397D-4974-A013-3F39F6BC57D7}" srcOrd="0" destOrd="0" presId="urn:microsoft.com/office/officeart/2005/8/layout/hierarchy1"/>
    <dgm:cxn modelId="{655593E4-2E0B-4AF7-8ADC-C667B07F53EB}" type="presParOf" srcId="{A4F69114-397D-4974-A013-3F39F6BC57D7}" destId="{82A07003-59C7-44EA-AEDD-86D7788B6D55}" srcOrd="0" destOrd="0" presId="urn:microsoft.com/office/officeart/2005/8/layout/hierarchy1"/>
    <dgm:cxn modelId="{A9185A48-3079-479D-A4DB-4DABC3F79CE6}" type="presParOf" srcId="{A4F69114-397D-4974-A013-3F39F6BC57D7}" destId="{5C3CD943-3011-4936-AD8D-803769791A1F}" srcOrd="1" destOrd="0" presId="urn:microsoft.com/office/officeart/2005/8/layout/hierarchy1"/>
    <dgm:cxn modelId="{F2BE0F06-11E4-48F2-9C99-985BBEA74AD0}" type="presParOf" srcId="{CAE62BCA-0B63-4597-9E42-F0FD1FD94A16}" destId="{811A12ED-3946-4A7F-B6B1-AD566DCB3360}" srcOrd="1" destOrd="0" presId="urn:microsoft.com/office/officeart/2005/8/layout/hierarchy1"/>
    <dgm:cxn modelId="{35B063DB-EBC0-4012-9BAF-267A6FB21D9E}" type="presParOf" srcId="{1489AAD2-878B-4C28-AEA8-0AA85A83408D}" destId="{801E0488-EFE4-4EE1-8622-135F31A3DC24}" srcOrd="2" destOrd="0" presId="urn:microsoft.com/office/officeart/2005/8/layout/hierarchy1"/>
    <dgm:cxn modelId="{016108C4-F020-402A-80C0-732EB9725D09}" type="presParOf" srcId="{1489AAD2-878B-4C28-AEA8-0AA85A83408D}" destId="{FC69D408-5BB4-4A1D-A4CF-1C28F43522C2}" srcOrd="3" destOrd="0" presId="urn:microsoft.com/office/officeart/2005/8/layout/hierarchy1"/>
    <dgm:cxn modelId="{2817BCE0-078B-4323-B2D9-7F471A14A0A2}" type="presParOf" srcId="{FC69D408-5BB4-4A1D-A4CF-1C28F43522C2}" destId="{90B6E13C-387D-4EDA-B9D3-C079FAADFEB9}" srcOrd="0" destOrd="0" presId="urn:microsoft.com/office/officeart/2005/8/layout/hierarchy1"/>
    <dgm:cxn modelId="{C014745F-667D-407E-82BA-8F64E54E6ACC}" type="presParOf" srcId="{90B6E13C-387D-4EDA-B9D3-C079FAADFEB9}" destId="{5D72D668-468B-4A1A-8657-E7288A85B19C}" srcOrd="0" destOrd="0" presId="urn:microsoft.com/office/officeart/2005/8/layout/hierarchy1"/>
    <dgm:cxn modelId="{0282417E-B4EB-4004-A7D3-98D0949DA83F}" type="presParOf" srcId="{90B6E13C-387D-4EDA-B9D3-C079FAADFEB9}" destId="{493237B7-B1E3-482C-B62D-5968D565FD4B}" srcOrd="1" destOrd="0" presId="urn:microsoft.com/office/officeart/2005/8/layout/hierarchy1"/>
    <dgm:cxn modelId="{7FB2E0D4-0C68-4565-9FEF-9549F1A65A76}" type="presParOf" srcId="{FC69D408-5BB4-4A1D-A4CF-1C28F43522C2}" destId="{E7F2CA6E-658E-4231-86F7-8A496DE73022}" srcOrd="1" destOrd="0" presId="urn:microsoft.com/office/officeart/2005/8/layout/hierarchy1"/>
    <dgm:cxn modelId="{5B3C796F-4A5F-40F8-BA56-9DF09105C9F1}" type="presParOf" srcId="{1489AAD2-878B-4C28-AEA8-0AA85A83408D}" destId="{E764DC65-EC90-435B-967C-547CF6A0F388}" srcOrd="4" destOrd="0" presId="urn:microsoft.com/office/officeart/2005/8/layout/hierarchy1"/>
    <dgm:cxn modelId="{6702694F-D75F-45ED-B779-9C984B41D7D3}" type="presParOf" srcId="{1489AAD2-878B-4C28-AEA8-0AA85A83408D}" destId="{7C639B77-FC25-44AD-BFC1-3A392F5E2EB6}" srcOrd="5" destOrd="0" presId="urn:microsoft.com/office/officeart/2005/8/layout/hierarchy1"/>
    <dgm:cxn modelId="{76959FAD-420A-4B82-AD0F-967036E4D00A}" type="presParOf" srcId="{7C639B77-FC25-44AD-BFC1-3A392F5E2EB6}" destId="{CD885717-17A0-4C2F-97A3-DD4721007A86}" srcOrd="0" destOrd="0" presId="urn:microsoft.com/office/officeart/2005/8/layout/hierarchy1"/>
    <dgm:cxn modelId="{6257C6C5-FA1E-47BC-90F9-178E1B10DE11}" type="presParOf" srcId="{CD885717-17A0-4C2F-97A3-DD4721007A86}" destId="{B913474A-A3E5-4C45-AC0D-D41D7A936F10}" srcOrd="0" destOrd="0" presId="urn:microsoft.com/office/officeart/2005/8/layout/hierarchy1"/>
    <dgm:cxn modelId="{AFAFC377-A4AE-4259-A092-B2388F0D385C}" type="presParOf" srcId="{CD885717-17A0-4C2F-97A3-DD4721007A86}" destId="{B5473E48-5B5C-426C-9FA3-64494943ABCA}" srcOrd="1" destOrd="0" presId="urn:microsoft.com/office/officeart/2005/8/layout/hierarchy1"/>
    <dgm:cxn modelId="{DEC4B71D-79AA-4793-B1C2-03EE8E8FF8F5}" type="presParOf" srcId="{7C639B77-FC25-44AD-BFC1-3A392F5E2EB6}" destId="{191FBACB-DA1E-4202-9F08-868CAC69E9C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4DC65-EC90-435B-967C-547CF6A0F388}">
      <dsp:nvSpPr>
        <dsp:cNvPr id="0" name=""/>
        <dsp:cNvSpPr/>
      </dsp:nvSpPr>
      <dsp:spPr>
        <a:xfrm>
          <a:off x="2493433" y="1406914"/>
          <a:ext cx="1769533" cy="421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945"/>
              </a:lnTo>
              <a:lnTo>
                <a:pt x="1769533" y="286945"/>
              </a:lnTo>
              <a:lnTo>
                <a:pt x="1769533" y="42106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801E0488-EFE4-4EE1-8622-135F31A3DC24}">
      <dsp:nvSpPr>
        <dsp:cNvPr id="0" name=""/>
        <dsp:cNvSpPr/>
      </dsp:nvSpPr>
      <dsp:spPr>
        <a:xfrm>
          <a:off x="2447713" y="1406914"/>
          <a:ext cx="91440" cy="4210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06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7B1DACD1-AE7C-44A3-A2CE-DEE6474C5B90}">
      <dsp:nvSpPr>
        <dsp:cNvPr id="0" name=""/>
        <dsp:cNvSpPr/>
      </dsp:nvSpPr>
      <dsp:spPr>
        <a:xfrm>
          <a:off x="723899" y="1406914"/>
          <a:ext cx="1769533" cy="421068"/>
        </a:xfrm>
        <a:custGeom>
          <a:avLst/>
          <a:gdLst/>
          <a:ahLst/>
          <a:cxnLst/>
          <a:rect l="0" t="0" r="0" b="0"/>
          <a:pathLst>
            <a:path>
              <a:moveTo>
                <a:pt x="1769533" y="0"/>
              </a:moveTo>
              <a:lnTo>
                <a:pt x="1769533" y="286945"/>
              </a:lnTo>
              <a:lnTo>
                <a:pt x="0" y="286945"/>
              </a:lnTo>
              <a:lnTo>
                <a:pt x="0" y="42106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BA306F8E-3B7B-44D5-8380-E3424F5D7469}">
      <dsp:nvSpPr>
        <dsp:cNvPr id="0" name=""/>
        <dsp:cNvSpPr/>
      </dsp:nvSpPr>
      <dsp:spPr>
        <a:xfrm>
          <a:off x="2447713" y="571539"/>
          <a:ext cx="91440" cy="4210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06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12C4F0D1-B364-49D0-9EBB-5D07BE5AE1D7}">
      <dsp:nvSpPr>
        <dsp:cNvPr id="0" name=""/>
        <dsp:cNvSpPr/>
      </dsp:nvSpPr>
      <dsp:spPr>
        <a:xfrm>
          <a:off x="318613" y="71963"/>
          <a:ext cx="4349639" cy="499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ED77CA-DA86-4202-A330-2D9D81C2974F}">
      <dsp:nvSpPr>
        <dsp:cNvPr id="0" name=""/>
        <dsp:cNvSpPr/>
      </dsp:nvSpPr>
      <dsp:spPr>
        <a:xfrm>
          <a:off x="479479" y="224786"/>
          <a:ext cx="4349639" cy="499576"/>
        </a:xfrm>
        <a:prstGeom prst="parallelogram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Organisation plateforme</a:t>
          </a:r>
        </a:p>
      </dsp:txBody>
      <dsp:txXfrm>
        <a:off x="893988" y="272394"/>
        <a:ext cx="3520621" cy="404360"/>
      </dsp:txXfrm>
    </dsp:sp>
    <dsp:sp modelId="{69378D14-2449-4C67-B4E3-8D79592D2269}">
      <dsp:nvSpPr>
        <dsp:cNvPr id="0" name=""/>
        <dsp:cNvSpPr/>
      </dsp:nvSpPr>
      <dsp:spPr>
        <a:xfrm>
          <a:off x="1049035" y="992607"/>
          <a:ext cx="2888795" cy="4143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27DA5-7C83-409F-89F2-162C4B92C71F}">
      <dsp:nvSpPr>
        <dsp:cNvPr id="0" name=""/>
        <dsp:cNvSpPr/>
      </dsp:nvSpPr>
      <dsp:spPr>
        <a:xfrm>
          <a:off x="1209902" y="1145431"/>
          <a:ext cx="2888795" cy="414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Chaque séquence</a:t>
          </a:r>
        </a:p>
      </dsp:txBody>
      <dsp:txXfrm>
        <a:off x="1222037" y="1157566"/>
        <a:ext cx="2864525" cy="390036"/>
      </dsp:txXfrm>
    </dsp:sp>
    <dsp:sp modelId="{82A07003-59C7-44EA-AEDD-86D7788B6D55}">
      <dsp:nvSpPr>
        <dsp:cNvPr id="0" name=""/>
        <dsp:cNvSpPr/>
      </dsp:nvSpPr>
      <dsp:spPr>
        <a:xfrm>
          <a:off x="0" y="1827982"/>
          <a:ext cx="1447799" cy="5449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3CD943-3011-4936-AD8D-803769791A1F}">
      <dsp:nvSpPr>
        <dsp:cNvPr id="0" name=""/>
        <dsp:cNvSpPr/>
      </dsp:nvSpPr>
      <dsp:spPr>
        <a:xfrm>
          <a:off x="160866" y="1980806"/>
          <a:ext cx="1447799" cy="544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une </a:t>
          </a: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vidéo</a:t>
          </a:r>
        </a:p>
      </dsp:txBody>
      <dsp:txXfrm>
        <a:off x="176826" y="1996766"/>
        <a:ext cx="1415879" cy="512989"/>
      </dsp:txXfrm>
    </dsp:sp>
    <dsp:sp modelId="{5D72D668-468B-4A1A-8657-E7288A85B19C}">
      <dsp:nvSpPr>
        <dsp:cNvPr id="0" name=""/>
        <dsp:cNvSpPr/>
      </dsp:nvSpPr>
      <dsp:spPr>
        <a:xfrm>
          <a:off x="1769533" y="1827982"/>
          <a:ext cx="1447799" cy="5449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237B7-B1E3-482C-B62D-5968D565FD4B}">
      <dsp:nvSpPr>
        <dsp:cNvPr id="0" name=""/>
        <dsp:cNvSpPr/>
      </dsp:nvSpPr>
      <dsp:spPr>
        <a:xfrm>
          <a:off x="1930399" y="1980806"/>
          <a:ext cx="1447799" cy="544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une fiche PDF</a:t>
          </a:r>
        </a:p>
      </dsp:txBody>
      <dsp:txXfrm>
        <a:off x="1946359" y="1996766"/>
        <a:ext cx="1415879" cy="512989"/>
      </dsp:txXfrm>
    </dsp:sp>
    <dsp:sp modelId="{B913474A-A3E5-4C45-AC0D-D41D7A936F10}">
      <dsp:nvSpPr>
        <dsp:cNvPr id="0" name=""/>
        <dsp:cNvSpPr/>
      </dsp:nvSpPr>
      <dsp:spPr>
        <a:xfrm>
          <a:off x="3539066" y="1827982"/>
          <a:ext cx="1447799" cy="5449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473E48-5B5C-426C-9FA3-64494943ABCA}">
      <dsp:nvSpPr>
        <dsp:cNvPr id="0" name=""/>
        <dsp:cNvSpPr/>
      </dsp:nvSpPr>
      <dsp:spPr>
        <a:xfrm>
          <a:off x="3699933" y="1980806"/>
          <a:ext cx="1447799" cy="544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un exercice</a:t>
          </a:r>
        </a:p>
      </dsp:txBody>
      <dsp:txXfrm>
        <a:off x="3715893" y="1996766"/>
        <a:ext cx="1415879" cy="512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1949891" y="527562"/>
            <a:ext cx="5244219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1570" y="1591056"/>
            <a:ext cx="4279392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928616"/>
            <a:ext cx="4279392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2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513724" y="1332237"/>
            <a:ext cx="3947799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274" y="2523744"/>
            <a:ext cx="2873502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33772" y="640079"/>
            <a:ext cx="3627882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41298" y="4087368"/>
            <a:ext cx="2489454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74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70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94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84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76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27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09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5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7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2266157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1680"/>
            <a:ext cx="78867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14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45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17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11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7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5407362" y="0"/>
            <a:ext cx="3107988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078991"/>
            <a:ext cx="3950208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279393"/>
            <a:ext cx="3950208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4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2266157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2011680"/>
            <a:ext cx="370332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14316" y="2011680"/>
            <a:ext cx="370332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1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2266157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1" y="2011680"/>
            <a:ext cx="370332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1" y="3127248"/>
            <a:ext cx="370332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14316" y="2011680"/>
            <a:ext cx="370332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14316" y="3127248"/>
            <a:ext cx="370332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477229" y="181596"/>
            <a:ext cx="618954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2838" y="1572768"/>
            <a:ext cx="4876038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1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5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326075" y="-1"/>
            <a:ext cx="7817925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8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3545046" y="0"/>
            <a:ext cx="5604286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640080"/>
            <a:ext cx="291465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4376" y="640080"/>
            <a:ext cx="3367278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3776472"/>
            <a:ext cx="291465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0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5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5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0">
            <a:extLst>
              <a:ext uri="{FF2B5EF4-FFF2-40B4-BE49-F238E27FC236}">
                <a16:creationId xmlns:a16="http://schemas.microsoft.com/office/drawing/2014/main" id="{D4995BF0-8E87-4ECF-904C-D047955C1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rgbClr val="576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746F34E-A409-4243-8D40-EBF55E56E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635" y="4296166"/>
            <a:ext cx="8192729" cy="813467"/>
          </a:xfrm>
        </p:spPr>
        <p:txBody>
          <a:bodyPr>
            <a:normAutofit/>
          </a:bodyPr>
          <a:lstStyle/>
          <a:p>
            <a:r>
              <a:rPr lang="fr-FR" sz="5400" dirty="0"/>
              <a:t>Cegid Loop comptabilité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499" y="5596467"/>
            <a:ext cx="8763000" cy="1151465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fr-FR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Méthodologie d’apprentissage et d’utilisation de la plateforme</a:t>
            </a:r>
          </a:p>
          <a:p>
            <a:pPr algn="r">
              <a:spcBef>
                <a:spcPts val="600"/>
              </a:spcBef>
            </a:pPr>
            <a:r>
              <a:rPr lang="fr-FR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Claude Terrier</a:t>
            </a: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249" b="10251"/>
          <a:stretch/>
        </p:blipFill>
        <p:spPr>
          <a:xfrm>
            <a:off x="20" y="10"/>
            <a:ext cx="9143980" cy="424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751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01161" y="166004"/>
            <a:ext cx="5377922" cy="76200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b="1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17 séquences de formation</a:t>
            </a:r>
            <a:endParaRPr lang="fr-CH" sz="2000" b="0" i="0" dirty="0">
              <a:solidFill>
                <a:srgbClr val="FFFF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49204"/>
          <a:stretch/>
        </p:blipFill>
        <p:spPr>
          <a:xfrm>
            <a:off x="1" y="-6408"/>
            <a:ext cx="2358390" cy="686440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AE1FD94-58A0-4C09-9085-58136D2D5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09891"/>
              </p:ext>
            </p:extLst>
          </p:nvPr>
        </p:nvGraphicFramePr>
        <p:xfrm>
          <a:off x="2557355" y="2967267"/>
          <a:ext cx="6417732" cy="60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7732">
                  <a:extLst>
                    <a:ext uri="{9D8B030D-6E8A-4147-A177-3AD203B41FA5}">
                      <a16:colId xmlns:a16="http://schemas.microsoft.com/office/drawing/2014/main" val="266829264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719138" indent="-719138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1 – Introduction aux applications comptables au Cloud et au SaaS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4784585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E9422327-205D-4D4D-BA44-0ABEFB970788}"/>
              </a:ext>
            </a:extLst>
          </p:cNvPr>
          <p:cNvSpPr txBox="1"/>
          <p:nvPr/>
        </p:nvSpPr>
        <p:spPr>
          <a:xfrm>
            <a:off x="2987038" y="1557867"/>
            <a:ext cx="5558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Les applications de gestion, de comptabilité et les modalités de mise en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oeuvre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E6EBE83-F1D3-468A-A070-7A564C133B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791" y="76813"/>
            <a:ext cx="1381370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9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8395" y="143933"/>
            <a:ext cx="5377922" cy="76200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s</a:t>
            </a:r>
            <a:r>
              <a:rPr lang="fr-CH" b="1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équences de formation</a:t>
            </a:r>
            <a:endParaRPr lang="fr-CH" sz="2000" b="0" i="0" dirty="0">
              <a:solidFill>
                <a:srgbClr val="FFFF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49204"/>
          <a:stretch/>
        </p:blipFill>
        <p:spPr>
          <a:xfrm>
            <a:off x="1" y="-6408"/>
            <a:ext cx="2358390" cy="686440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AE1FD94-58A0-4C09-9085-58136D2D5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60005"/>
              </p:ext>
            </p:extLst>
          </p:nvPr>
        </p:nvGraphicFramePr>
        <p:xfrm>
          <a:off x="2461683" y="2262561"/>
          <a:ext cx="6510866" cy="1911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10866">
                  <a:extLst>
                    <a:ext uri="{9D8B030D-6E8A-4147-A177-3AD203B41FA5}">
                      <a16:colId xmlns:a16="http://schemas.microsoft.com/office/drawing/2014/main" val="2668292649"/>
                    </a:ext>
                  </a:extLst>
                </a:gridCol>
              </a:tblGrid>
              <a:tr h="637169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2 – Paramétrer le dossier et le module comptabilité 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4915927"/>
                  </a:ext>
                </a:extLst>
              </a:tr>
              <a:tr h="637169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3 – Personnaliser le plan comptable 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1968538"/>
                  </a:ext>
                </a:extLst>
              </a:tr>
              <a:tr h="637169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4 – Saisir les à-nouveaux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4992092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E9422327-205D-4D4D-BA44-0ABEFB970788}"/>
              </a:ext>
            </a:extLst>
          </p:cNvPr>
          <p:cNvSpPr txBox="1"/>
          <p:nvPr/>
        </p:nvSpPr>
        <p:spPr>
          <a:xfrm>
            <a:off x="2937933" y="1037167"/>
            <a:ext cx="5558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Initialisation de l’application, de l’entreprise et de la comptabilité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19E3288-7FA5-478C-AD08-08E5167495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791" y="76813"/>
            <a:ext cx="1381370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98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4167" y="38697"/>
            <a:ext cx="5377922" cy="77470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s</a:t>
            </a:r>
            <a:r>
              <a:rPr lang="fr-CH" b="1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équences de formation</a:t>
            </a:r>
            <a:endParaRPr lang="fr-CH" sz="2000" b="0" i="0" dirty="0">
              <a:solidFill>
                <a:srgbClr val="FFFF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49204"/>
          <a:stretch/>
        </p:blipFill>
        <p:spPr>
          <a:xfrm>
            <a:off x="1" y="-6408"/>
            <a:ext cx="2358390" cy="686440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AE1FD94-58A0-4C09-9085-58136D2D5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061236"/>
              </p:ext>
            </p:extLst>
          </p:nvPr>
        </p:nvGraphicFramePr>
        <p:xfrm>
          <a:off x="2587439" y="1562680"/>
          <a:ext cx="6259354" cy="4654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9354">
                  <a:extLst>
                    <a:ext uri="{9D8B030D-6E8A-4147-A177-3AD203B41FA5}">
                      <a16:colId xmlns:a16="http://schemas.microsoft.com/office/drawing/2014/main" val="2668292649"/>
                    </a:ext>
                  </a:extLst>
                </a:gridCol>
              </a:tblGrid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5 – Saisie des écritures dans les </a:t>
                      </a:r>
                      <a:r>
                        <a:rPr lang="fr-FR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jounaux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2384065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5.0 – L’enregistrement multi-journal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3778894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5.1 – Saisir des écritures d’achats - Journal des achats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23891529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5.2 – Saisir des écritures de ventes - Journal des ventes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6953540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1074738" indent="-1074738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5.3 – Saisir des écritures d’avoir - Journal des achats et des ventes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7195690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5.4 – Saisir la paie - Journal de paie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52493581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5.5 – Saisir des règlements - Journal de banque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1292422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5.6 – Saisir des écritures diverses - Journal des OD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6870301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6BE2A72-CA21-4C36-8A21-60BD38ED334D}"/>
              </a:ext>
            </a:extLst>
          </p:cNvPr>
          <p:cNvSpPr txBox="1"/>
          <p:nvPr/>
        </p:nvSpPr>
        <p:spPr>
          <a:xfrm>
            <a:off x="2937933" y="1037167"/>
            <a:ext cx="5558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Saisie des écritures comptables quotidiennes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FD9EC3A-54D8-4C60-9845-FBDEE5F06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791" y="76813"/>
            <a:ext cx="1381370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34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6077" y="127000"/>
            <a:ext cx="5377922" cy="833967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s</a:t>
            </a:r>
            <a:r>
              <a:rPr lang="fr-CH" b="1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équences de formation</a:t>
            </a:r>
            <a:endParaRPr lang="fr-CH" sz="2000" b="0" i="0" dirty="0">
              <a:solidFill>
                <a:srgbClr val="FFFF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49204"/>
          <a:stretch/>
        </p:blipFill>
        <p:spPr>
          <a:xfrm>
            <a:off x="1" y="-6408"/>
            <a:ext cx="2358390" cy="686440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AE1FD94-58A0-4C09-9085-58136D2D5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457821"/>
              </p:ext>
            </p:extLst>
          </p:nvPr>
        </p:nvGraphicFramePr>
        <p:xfrm>
          <a:off x="2726028" y="2066899"/>
          <a:ext cx="6250547" cy="3511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0547">
                  <a:extLst>
                    <a:ext uri="{9D8B030D-6E8A-4147-A177-3AD203B41FA5}">
                      <a16:colId xmlns:a16="http://schemas.microsoft.com/office/drawing/2014/main" val="2668292649"/>
                    </a:ext>
                  </a:extLst>
                </a:gridCol>
              </a:tblGrid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6 – Gérer les Immobilisations et les emprunts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2221086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7 – Pointer les écritures et réaliser l'état de rapprochement 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306597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8 – Réaliser la déclaration de TVA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355340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9 – Lettrer les comptes de tiers 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2177405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10 – Réaliser l'inventaire de fin d'année 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4305967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11 – Éditer les documents de synthèse 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2010281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192687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B0B2047-DDED-40F4-B5A4-BD16AD19B212}"/>
              </a:ext>
            </a:extLst>
          </p:cNvPr>
          <p:cNvSpPr txBox="1"/>
          <p:nvPr/>
        </p:nvSpPr>
        <p:spPr>
          <a:xfrm>
            <a:off x="2980266" y="1367367"/>
            <a:ext cx="5558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Opérations comptables périodiques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C7723DD-21FF-4D2D-9486-8A0867549A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791" y="76813"/>
            <a:ext cx="1381370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76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E437638-E86C-41B1-BC86-6F186CB35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715" y="0"/>
            <a:ext cx="9151715" cy="6858000"/>
          </a:xfrm>
          <a:prstGeom prst="rect">
            <a:avLst/>
          </a:prstGeom>
          <a:solidFill>
            <a:srgbClr val="576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746F34E-A409-4243-8D40-EBF55E56E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3928" y="0"/>
            <a:ext cx="4723549" cy="579967"/>
          </a:xfrm>
        </p:spPr>
        <p:txBody>
          <a:bodyPr>
            <a:noAutofit/>
          </a:bodyPr>
          <a:lstStyle/>
          <a:p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Méthodologie</a:t>
            </a: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38831"/>
          <a:stretch/>
        </p:blipFill>
        <p:spPr>
          <a:xfrm>
            <a:off x="0" y="0"/>
            <a:ext cx="3471005" cy="6864408"/>
          </a:xfrm>
          <a:prstGeom prst="rect">
            <a:avLst/>
          </a:prstGeom>
        </p:spPr>
      </p:pic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64279A82-3980-4739-B66D-1747C13F6F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978448"/>
              </p:ext>
            </p:extLst>
          </p:nvPr>
        </p:nvGraphicFramePr>
        <p:xfrm>
          <a:off x="3733636" y="873654"/>
          <a:ext cx="5147733" cy="2597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F1FB21F6-906C-4AE9-92CF-F5EF0795121C}"/>
              </a:ext>
            </a:extLst>
          </p:cNvPr>
          <p:cNvSpPr txBox="1"/>
          <p:nvPr/>
        </p:nvSpPr>
        <p:spPr>
          <a:xfrm>
            <a:off x="3684952" y="3887394"/>
            <a:ext cx="535744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Travaillez de la façon suivante :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Visionnez la vidéo,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Activez la fiche PDF,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Ouvrez l’exercice,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Réalisez le travail demandé à l’aide des explications fournies dans la vidéo et la fiche pdf.</a:t>
            </a:r>
          </a:p>
        </p:txBody>
      </p:sp>
    </p:spTree>
    <p:extLst>
      <p:ext uri="{BB962C8B-B14F-4D97-AF65-F5344CB8AC3E}">
        <p14:creationId xmlns:p14="http://schemas.microsoft.com/office/powerpoint/2010/main" val="1938951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1F3"/>
      </a:lt2>
      <a:accent1>
        <a:srgbClr val="B99E48"/>
      </a:accent1>
      <a:accent2>
        <a:srgbClr val="B1643B"/>
      </a:accent2>
      <a:accent3>
        <a:srgbClr val="C34D55"/>
      </a:accent3>
      <a:accent4>
        <a:srgbClr val="B13B74"/>
      </a:accent4>
      <a:accent5>
        <a:srgbClr val="C34DB8"/>
      </a:accent5>
      <a:accent6>
        <a:srgbClr val="8C3BB1"/>
      </a:accent6>
      <a:hlink>
        <a:srgbClr val="4E6AC4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283</Words>
  <Application>Microsoft Office PowerPoint</Application>
  <PresentationFormat>Affichage à l'écran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 Light</vt:lpstr>
      <vt:lpstr>Century Gothic</vt:lpstr>
      <vt:lpstr>Elephant</vt:lpstr>
      <vt:lpstr>BrushVTI</vt:lpstr>
      <vt:lpstr>Métropolitain</vt:lpstr>
      <vt:lpstr>Cegid Loop comptabilité</vt:lpstr>
      <vt:lpstr>Présentation PowerPoint</vt:lpstr>
      <vt:lpstr>Présentation PowerPoint</vt:lpstr>
      <vt:lpstr>Présentation PowerPoint</vt:lpstr>
      <vt:lpstr>Présentation PowerPoint</vt:lpstr>
      <vt:lpstr>Méthodologie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Cegid Loop</dc:title>
  <dc:creator>Claude Terrier</dc:creator>
  <cp:lastModifiedBy>Claude Terrier</cp:lastModifiedBy>
  <cp:revision>23</cp:revision>
  <dcterms:created xsi:type="dcterms:W3CDTF">2020-11-23T22:42:24Z</dcterms:created>
  <dcterms:modified xsi:type="dcterms:W3CDTF">2023-08-29T11:01:54Z</dcterms:modified>
</cp:coreProperties>
</file>